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C03F-3E0B-452B-9D7C-A9F4696F0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37B42-D118-4FAC-A653-17A75D62D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B1FD0-C3D8-4E73-AF02-40C021B3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3018A-2FCE-4B02-BB8F-F1A51D55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104BC-64D5-43FF-9202-1387B495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213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48F7D-01AB-42DF-8621-524660C6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913B3-3A59-45DB-9860-BD3925FF8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EABE8-29A1-4C41-9C2C-01F33793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4E2DD-B4BF-4FF3-A871-0A12378F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B1762-7616-4F8B-955B-316BF84B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57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D6437-0DA8-4E2A-90B9-D0204918E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640BA-2949-4882-89BD-F4B0F7772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F4E6-2059-4091-8C7E-2AA09F09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456E-A16E-4AA5-B63C-56466F4A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332DC-1913-4D41-B12A-F060FD9F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11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F9D5-9768-4E6A-8BE0-06246AFD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F69F0-0D54-4A1F-B34D-9E0103166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8AA3E-AE40-45F8-8D81-627D4044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FAD0D-CDBD-4CAE-B43C-8954708B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DB22C-82D5-474C-A996-7D626E3C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71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64A1E-500D-40CD-BB14-791914E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0707F-634C-42D4-9646-83AB9D959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2A486-6036-4831-A292-4111AFA3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08A3-1BF9-4F76-9D2F-19F30851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6BA27-3562-4D41-A820-0065A01D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01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6AC8-FD45-41A7-A253-39D38288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23E2F-CD7C-4231-9FA6-3A2D95A1B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FFF98-0F74-4408-AFCE-33724104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0F383-3147-4533-B8CF-21DCCCDB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B9C3-610C-4D78-95CB-ABDE8A95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00B68-59E2-4356-B69E-B220FC9E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415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8D5D-AF83-4F0C-A291-F429087F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DC35A-4379-472B-A6D2-996E5C21A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44642-2937-4187-9A5C-99392B4D8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1A9D9C-C8AF-4590-B58F-B3CCC6106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BF15B-5EA1-434E-9C33-657A6FB83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8C6AE-38BC-4864-BD26-245623DAF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E6571-C229-47FB-985A-D792B986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89941-AC7A-4431-84B2-EC6ED38D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7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BA45-0E8F-41CC-9381-A3822362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D58E6-AAA2-4784-ABFD-D25526454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0DF8E-928E-43E6-8E93-DA0988C95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816C2-5D03-441F-B2D1-B9F4487C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318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00BF9-D75F-4205-AB64-0B99E7B7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D472F-CF17-4908-88EC-CAE561404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7EED4-9785-4342-936D-5622D68E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23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BB5E-469E-4F32-9791-22D593F9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E983F-0FFA-4736-9087-62CFDBEC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02275-0B53-4CA8-846F-0F577368F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4E05-4E45-40CC-A859-F79E0A88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71574-AA62-4BCA-AAF7-0AE6FEDB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C2C79-BBD7-43FB-9455-76F26F14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184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27A5F-D032-4CC7-92FF-F686C93A8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6B0BA2-2FE5-46D2-862F-7DF5C6095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F8F05-888B-4F00-82D5-A3740424A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68C1E-8B1A-43E7-8595-422057F0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180D4-06F5-4044-AFBD-C39B7C2E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12892-CF44-433B-89EB-4671F1B7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794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12310-E99F-4471-8F92-225A56E5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9C91-D4D5-4CA4-8554-8310451BD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CA2C0-34E2-4EDE-9D3B-08DE4A26F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F836-2448-48B3-8A24-CBBC65E13F78}" type="datetimeFigureOut">
              <a:rPr lang="en-AU" smtClean="0"/>
              <a:t>16/07/2021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0265C-9034-40DD-82EC-7BFF49324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4BAF9-A879-497A-8C9B-49F4504D5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934-D7C2-4E1B-80D2-2375F0885A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05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 1: Name of applicant, developer, proposal</a:t>
            </a:r>
          </a:p>
        </p:txBody>
      </p:sp>
    </p:spTree>
    <p:extLst>
      <p:ext uri="{BB962C8B-B14F-4D97-AF65-F5344CB8AC3E}">
        <p14:creationId xmlns:p14="http://schemas.microsoft.com/office/powerpoint/2010/main" val="280897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Slides 2-5: Proposal and site detail, context maps, site plan elevations and street view</a:t>
            </a:r>
          </a:p>
        </p:txBody>
      </p:sp>
    </p:spTree>
    <p:extLst>
      <p:ext uri="{BB962C8B-B14F-4D97-AF65-F5344CB8AC3E}">
        <p14:creationId xmlns:p14="http://schemas.microsoft.com/office/powerpoint/2010/main" val="241627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Slides 6-8: Specialist reports and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268945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Slide 9: Pre-DA and community consultation/engagement undertaken (if any)</a:t>
            </a:r>
          </a:p>
        </p:txBody>
      </p:sp>
    </p:spTree>
    <p:extLst>
      <p:ext uri="{BB962C8B-B14F-4D97-AF65-F5344CB8AC3E}">
        <p14:creationId xmlns:p14="http://schemas.microsoft.com/office/powerpoint/2010/main" val="133208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D8BE-5F2F-429B-B788-C2EEE7DA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Slides 10-12: Issues for further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1191349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Slide 1: Name of applicant, developer, proposal</vt:lpstr>
      <vt:lpstr>Slides 2-5: Proposal and site detail, context maps, site plan elevations and street view</vt:lpstr>
      <vt:lpstr>Slides 6-8: Specialist reports and investigations</vt:lpstr>
      <vt:lpstr>Slide 9: Pre-DA and community consultation/engagement undertaken (if any)</vt:lpstr>
      <vt:lpstr>Slides 10-12: Issues for further consideration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Hafner</dc:creator>
  <cp:lastModifiedBy>Alexandra Hafner</cp:lastModifiedBy>
  <cp:revision>8</cp:revision>
  <dcterms:created xsi:type="dcterms:W3CDTF">2021-07-01T23:48:29Z</dcterms:created>
  <dcterms:modified xsi:type="dcterms:W3CDTF">2021-07-16T04:44:27Z</dcterms:modified>
</cp:coreProperties>
</file>